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Lst>
  <p:notesMasterIdLst>
    <p:notesMasterId r:id="rId15"/>
  </p:notesMasterIdLst>
  <p:handoutMasterIdLst>
    <p:handoutMasterId r:id="rId16"/>
  </p:handoutMasterIdLst>
  <p:sldIdLst>
    <p:sldId id="256" r:id="rId2"/>
    <p:sldId id="257" r:id="rId3"/>
    <p:sldId id="259" r:id="rId4"/>
    <p:sldId id="260" r:id="rId5"/>
    <p:sldId id="262" r:id="rId6"/>
    <p:sldId id="266" r:id="rId7"/>
    <p:sldId id="263" r:id="rId8"/>
    <p:sldId id="264" r:id="rId9"/>
    <p:sldId id="265" r:id="rId10"/>
    <p:sldId id="268" r:id="rId11"/>
    <p:sldId id="267" r:id="rId12"/>
    <p:sldId id="269" r:id="rId13"/>
    <p:sldId id="282" r:id="rId1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4" d="100"/>
          <a:sy n="74" d="100"/>
        </p:scale>
        <p:origin x="3204" y="84"/>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43" tIns="48322" rIns="96643" bIns="48322" rtlCol="0"/>
          <a:lstStyle>
            <a:lvl1pPr algn="l">
              <a:defRPr sz="1200"/>
            </a:lvl1pPr>
          </a:lstStyle>
          <a:p>
            <a:endParaRPr lang="en-US" sz="1000" dirty="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1"/>
            <a:ext cx="3169920" cy="480060"/>
          </a:xfrm>
          <a:prstGeom prst="rect">
            <a:avLst/>
          </a:prstGeom>
        </p:spPr>
        <p:txBody>
          <a:bodyPr vert="horz" lIns="96643" tIns="48322" rIns="96643" bIns="48322" rtlCol="0"/>
          <a:lstStyle>
            <a:lvl1pPr algn="r">
              <a:defRPr sz="1200"/>
            </a:lvl1pPr>
          </a:lstStyle>
          <a:p>
            <a:r>
              <a:rPr lang="en-US" sz="1000">
                <a:latin typeface="Arial" panose="020B0604020202020204" pitchFamily="34" charset="0"/>
                <a:cs typeface="Arial" panose="020B0604020202020204" pitchFamily="34" charset="0"/>
              </a:rPr>
              <a:t>8/23/2020 am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5"/>
            <a:ext cx="3169920" cy="480060"/>
          </a:xfrm>
          <a:prstGeom prst="rect">
            <a:avLst/>
          </a:prstGeom>
        </p:spPr>
        <p:txBody>
          <a:bodyPr vert="horz" lIns="96643" tIns="48322" rIns="96643" bIns="48322"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5"/>
            <a:ext cx="3169920" cy="480060"/>
          </a:xfrm>
          <a:prstGeom prst="rect">
            <a:avLst/>
          </a:prstGeom>
        </p:spPr>
        <p:txBody>
          <a:bodyPr vert="horz" lIns="96643" tIns="48322" rIns="96643" bIns="48322" rtlCol="0" anchor="b"/>
          <a:lstStyle>
            <a:lvl1pPr algn="r">
              <a:defRPr sz="1200"/>
            </a:lvl1pPr>
          </a:lstStyle>
          <a:p>
            <a:fld id="{416F8D69-E13E-470F-8251-C72CB6BF217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43" tIns="48322" rIns="96643" bIns="48322" rtlCol="0"/>
          <a:lstStyle>
            <a:lvl1pPr algn="l">
              <a:defRPr sz="1200"/>
            </a:lvl1pPr>
          </a:lstStyle>
          <a:p>
            <a:endParaRPr lang="en-US"/>
          </a:p>
        </p:txBody>
      </p:sp>
      <p:sp>
        <p:nvSpPr>
          <p:cNvPr id="3" name="Date Placeholder 2"/>
          <p:cNvSpPr>
            <a:spLocks noGrp="1"/>
          </p:cNvSpPr>
          <p:nvPr>
            <p:ph type="dt" idx="1"/>
          </p:nvPr>
        </p:nvSpPr>
        <p:spPr>
          <a:xfrm>
            <a:off x="4143587" y="1"/>
            <a:ext cx="3169920" cy="480060"/>
          </a:xfrm>
          <a:prstGeom prst="rect">
            <a:avLst/>
          </a:prstGeom>
        </p:spPr>
        <p:txBody>
          <a:bodyPr vert="horz" lIns="96643" tIns="48322" rIns="96643" bIns="48322" rtlCol="0"/>
          <a:lstStyle>
            <a:lvl1pPr algn="r">
              <a:defRPr sz="1200"/>
            </a:lvl1pPr>
          </a:lstStyle>
          <a:p>
            <a:r>
              <a:rPr lang="en-US"/>
              <a:t>8/23/2020 am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43" tIns="48322" rIns="96643" bIns="48322" rtlCol="0" anchor="ctr"/>
          <a:lstStyle/>
          <a:p>
            <a:endParaRPr lang="en-US"/>
          </a:p>
        </p:txBody>
      </p:sp>
      <p:sp>
        <p:nvSpPr>
          <p:cNvPr id="5" name="Notes Placeholder 4"/>
          <p:cNvSpPr>
            <a:spLocks noGrp="1"/>
          </p:cNvSpPr>
          <p:nvPr>
            <p:ph type="body" sz="quarter" idx="3"/>
          </p:nvPr>
        </p:nvSpPr>
        <p:spPr>
          <a:xfrm>
            <a:off x="731521" y="4560571"/>
            <a:ext cx="5852160" cy="4320540"/>
          </a:xfrm>
          <a:prstGeom prst="rect">
            <a:avLst/>
          </a:prstGeom>
        </p:spPr>
        <p:txBody>
          <a:bodyPr vert="horz" lIns="96643" tIns="48322" rIns="96643" bIns="4832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0060"/>
          </a:xfrm>
          <a:prstGeom prst="rect">
            <a:avLst/>
          </a:prstGeom>
        </p:spPr>
        <p:txBody>
          <a:bodyPr vert="horz" lIns="96643" tIns="48322" rIns="96643" bIns="48322"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0060"/>
          </a:xfrm>
          <a:prstGeom prst="rect">
            <a:avLst/>
          </a:prstGeom>
        </p:spPr>
        <p:txBody>
          <a:bodyPr vert="horz" lIns="96643" tIns="48322" rIns="96643" bIns="48322" rtlCol="0" anchor="b"/>
          <a:lstStyle>
            <a:lvl1pPr algn="r">
              <a:defRPr sz="1200"/>
            </a:lvl1pPr>
          </a:lstStyle>
          <a:p>
            <a:fld id="{76BB7ED4-4241-4CD0-9CF2-216D27F8C593}" type="slidenum">
              <a:rPr lang="en-US" smtClean="0"/>
              <a:pPr/>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6BB7ED4-4241-4CD0-9CF2-216D27F8C593}" type="slidenum">
              <a:rPr lang="en-US" smtClean="0"/>
              <a:pPr/>
              <a:t>9</a:t>
            </a:fld>
            <a:endParaRPr lang="en-US"/>
          </a:p>
        </p:txBody>
      </p:sp>
      <p:sp>
        <p:nvSpPr>
          <p:cNvPr id="5" name="Date Placeholder 4">
            <a:extLst>
              <a:ext uri="{FF2B5EF4-FFF2-40B4-BE49-F238E27FC236}">
                <a16:creationId xmlns:a16="http://schemas.microsoft.com/office/drawing/2014/main" id="{29F78EB4-18F2-47D6-81A3-23EA1A5A721F}"/>
              </a:ext>
            </a:extLst>
          </p:cNvPr>
          <p:cNvSpPr>
            <a:spLocks noGrp="1"/>
          </p:cNvSpPr>
          <p:nvPr>
            <p:ph type="dt" idx="1"/>
          </p:nvPr>
        </p:nvSpPr>
        <p:spPr/>
        <p:txBody>
          <a:bodyPr/>
          <a:lstStyle/>
          <a:p>
            <a:r>
              <a:rPr lang="en-US"/>
              <a:t>8/23/2020 am</a:t>
            </a:r>
          </a:p>
        </p:txBody>
      </p:sp>
      <p:sp>
        <p:nvSpPr>
          <p:cNvPr id="6" name="Footer Placeholder 5">
            <a:extLst>
              <a:ext uri="{FF2B5EF4-FFF2-40B4-BE49-F238E27FC236}">
                <a16:creationId xmlns:a16="http://schemas.microsoft.com/office/drawing/2014/main" id="{FDB53AF3-599F-4D20-9906-1669DE3163EC}"/>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6BB7ED4-4241-4CD0-9CF2-216D27F8C593}" type="slidenum">
              <a:rPr lang="en-US" smtClean="0"/>
              <a:pPr/>
              <a:t>10</a:t>
            </a:fld>
            <a:endParaRPr lang="en-US"/>
          </a:p>
        </p:txBody>
      </p:sp>
      <p:sp>
        <p:nvSpPr>
          <p:cNvPr id="5" name="Date Placeholder 4">
            <a:extLst>
              <a:ext uri="{FF2B5EF4-FFF2-40B4-BE49-F238E27FC236}">
                <a16:creationId xmlns:a16="http://schemas.microsoft.com/office/drawing/2014/main" id="{130DD0A1-BCD5-4C06-8138-E4EFDDC80BFF}"/>
              </a:ext>
            </a:extLst>
          </p:cNvPr>
          <p:cNvSpPr>
            <a:spLocks noGrp="1"/>
          </p:cNvSpPr>
          <p:nvPr>
            <p:ph type="dt" idx="1"/>
          </p:nvPr>
        </p:nvSpPr>
        <p:spPr/>
        <p:txBody>
          <a:bodyPr/>
          <a:lstStyle/>
          <a:p>
            <a:r>
              <a:rPr lang="en-US"/>
              <a:t>8/23/2020 am</a:t>
            </a:r>
          </a:p>
        </p:txBody>
      </p:sp>
      <p:sp>
        <p:nvSpPr>
          <p:cNvPr id="6" name="Footer Placeholder 5">
            <a:extLst>
              <a:ext uri="{FF2B5EF4-FFF2-40B4-BE49-F238E27FC236}">
                <a16:creationId xmlns:a16="http://schemas.microsoft.com/office/drawing/2014/main" id="{127327C0-E9DA-446E-9465-68684FF36D2D}"/>
              </a:ext>
            </a:extLst>
          </p:cNvPr>
          <p:cNvSpPr>
            <a:spLocks noGrp="1"/>
          </p:cNvSpPr>
          <p:nvPr>
            <p:ph type="ftr" sz="quarter" idx="4"/>
          </p:nvPr>
        </p:nvSpPr>
        <p:spPr/>
        <p:txBody>
          <a:bodyPr/>
          <a:lstStyle/>
          <a:p>
            <a:r>
              <a:rPr lang="en-US"/>
              <a:t>Micky Galloway</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0AE2CBA-52D7-47E4-A534-C15D30491D8E}" type="datetime1">
              <a:rPr lang="en-US" smtClean="0"/>
              <a:t>8/23/2020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03C2121-C70D-464D-BF18-2BF04B8471BF}" type="slidenum">
              <a:rPr lang="en-US" smtClean="0"/>
              <a:pPr/>
              <a:t>‹#›</a:t>
            </a:fld>
            <a:endParaRPr 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BFDE833-7040-4924-9DAC-D758CB72A250}" type="datetime1">
              <a:rPr lang="en-US" smtClean="0"/>
              <a:t>8/23/2020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3C2121-C70D-464D-BF18-2BF04B8471BF}" type="slidenum">
              <a:rPr lang="en-US" smtClean="0"/>
              <a:pPr/>
              <a:t>‹#›</a:t>
            </a:fld>
            <a:endParaRPr lang="en-US"/>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059AFD4-9FD7-4202-B402-C7C1AD69F1F9}" type="datetime1">
              <a:rPr lang="en-US" smtClean="0"/>
              <a:t>8/23/2020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3C2121-C70D-464D-BF18-2BF04B8471BF}" type="slidenum">
              <a:rPr lang="en-US" smtClean="0"/>
              <a:pPr/>
              <a:t>‹#›</a:t>
            </a:fld>
            <a:endParaRPr lang="en-US"/>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EE09F3C-2B22-442C-B0BA-367733AA7C6F}" type="datetime1">
              <a:rPr lang="en-US" smtClean="0"/>
              <a:t>8/23/2020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3C2121-C70D-464D-BF18-2BF04B8471BF}"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E0A2716-E975-478A-B0EF-B4401B9BBB05}" type="datetime1">
              <a:rPr lang="en-US" smtClean="0"/>
              <a:t>8/23/2020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3C2121-C70D-464D-BF18-2BF04B8471BF}"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73F3A64-088B-416C-ADD2-4CDC0A39898A}" type="datetime1">
              <a:rPr lang="en-US" smtClean="0"/>
              <a:t>8/23/2020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3C2121-C70D-464D-BF18-2BF04B8471BF}"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FD7BD51-CEB7-42D0-AD99-57FCB8E4F138}" type="datetime1">
              <a:rPr lang="en-US" smtClean="0"/>
              <a:t>8/23/2020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3C2121-C70D-464D-BF18-2BF04B8471B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5D23B94-03E3-42EF-A21A-6B825EC1B2D5}" type="datetime1">
              <a:rPr lang="en-US" smtClean="0"/>
              <a:t>8/23/2020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3C2121-C70D-464D-BF18-2BF04B8471BF}"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23DA01-8D76-4913-A815-C7E76BD98065}" type="datetime1">
              <a:rPr lang="en-US" smtClean="0"/>
              <a:t>8/23/2020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3C2121-C70D-464D-BF18-2BF04B8471BF}" type="slidenum">
              <a:rPr lang="en-US" smtClean="0"/>
              <a:pPr/>
              <a:t>‹#›</a:t>
            </a:fld>
            <a:endParaRPr lang="en-US"/>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BF0DAE5E-50D6-45EB-B32A-13D88893C33C}" type="datetime1">
              <a:rPr lang="en-US" smtClean="0"/>
              <a:t>8/23/2020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3C2121-C70D-464D-BF18-2BF04B8471B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F141658-EB1D-4A43-A2D4-A5A7FF81743B}" type="datetime1">
              <a:rPr lang="en-US" smtClean="0"/>
              <a:t>8/23/2020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03C2121-C70D-464D-BF18-2BF04B8471BF}"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9E52F38-6A8E-4288-B59C-5436DFDC4DEF}" type="datetime1">
              <a:rPr lang="en-US" smtClean="0"/>
              <a:t>8/23/2020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03C2121-C70D-464D-BF18-2BF04B8471B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ransition>
    <p:fade thruBlk="1"/>
  </p:transition>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82033"/>
            <a:ext cx="7772400" cy="1200329"/>
          </a:xfrm>
        </p:spPr>
        <p:txBody>
          <a:bodyPr>
            <a:spAutoFit/>
          </a:bodyPr>
          <a:lstStyle/>
          <a:p>
            <a:r>
              <a:rPr lang="en-US" dirty="0">
                <a:solidFill>
                  <a:schemeClr val="tx1"/>
                </a:solidFill>
              </a:rPr>
              <a:t>“Rescue The Perishing”</a:t>
            </a:r>
            <a:br>
              <a:rPr lang="en-US" sz="2400" dirty="0">
                <a:solidFill>
                  <a:schemeClr val="tx1"/>
                </a:solidFill>
              </a:rPr>
            </a:br>
            <a:r>
              <a:rPr lang="en-US" sz="2400" dirty="0">
                <a:solidFill>
                  <a:schemeClr val="tx1"/>
                </a:solidFill>
              </a:rPr>
              <a:t>(Part 1)</a:t>
            </a:r>
          </a:p>
        </p:txBody>
      </p:sp>
      <p:sp>
        <p:nvSpPr>
          <p:cNvPr id="3" name="Slide Number Placeholder 2"/>
          <p:cNvSpPr>
            <a:spLocks noGrp="1"/>
          </p:cNvSpPr>
          <p:nvPr>
            <p:ph type="sldNum" sz="quarter" idx="12"/>
          </p:nvPr>
        </p:nvSpPr>
        <p:spPr/>
        <p:txBody>
          <a:bodyPr/>
          <a:lstStyle/>
          <a:p>
            <a:fld id="{803C2121-C70D-464D-BF18-2BF04B8471BF}" type="slidenum">
              <a:rPr lang="en-US" smtClean="0"/>
              <a:pPr/>
              <a:t>1</a:t>
            </a:fld>
            <a:endParaRPr lang="en-US"/>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2323713"/>
          </a:xfrm>
        </p:spPr>
        <p:txBody>
          <a:bodyPr>
            <a:spAutoFit/>
          </a:bodyPr>
          <a:lstStyle/>
          <a:p>
            <a:pPr algn="ctr">
              <a:buNone/>
            </a:pPr>
            <a:r>
              <a:rPr lang="en-US" i="1" baseline="0" dirty="0"/>
              <a:t>“ lift up the fallen”</a:t>
            </a:r>
          </a:p>
          <a:p>
            <a:pPr>
              <a:buNone/>
            </a:pPr>
            <a:endParaRPr lang="en-US" baseline="0" dirty="0"/>
          </a:p>
          <a:p>
            <a:pPr>
              <a:buNone/>
            </a:pPr>
            <a:r>
              <a:rPr lang="en-US" dirty="0"/>
              <a:t>Galatians 6:1 Fallen prey to temptation.</a:t>
            </a:r>
          </a:p>
          <a:p>
            <a:pPr>
              <a:buNone/>
            </a:pPr>
            <a:r>
              <a:rPr lang="en-US" baseline="0" dirty="0"/>
              <a:t>Hebrews 12:12 Fallen to discouragement.</a:t>
            </a:r>
            <a:br>
              <a:rPr lang="en-US" baseline="0" dirty="0"/>
            </a:br>
            <a:r>
              <a:rPr lang="en-US" baseline="0" dirty="0"/>
              <a:t>(cf. </a:t>
            </a:r>
            <a:r>
              <a:rPr lang="en-US" dirty="0"/>
              <a:t>Elijah: 1 Kings 19:3-4, 10, 14)</a:t>
            </a:r>
          </a:p>
        </p:txBody>
      </p:sp>
      <p:sp>
        <p:nvSpPr>
          <p:cNvPr id="2" name="Title 1"/>
          <p:cNvSpPr>
            <a:spLocks noGrp="1"/>
          </p:cNvSpPr>
          <p:nvPr>
            <p:ph type="title"/>
          </p:nvPr>
        </p:nvSpPr>
        <p:spPr>
          <a:xfrm>
            <a:off x="457200" y="484500"/>
            <a:ext cx="8229600" cy="723275"/>
          </a:xfrm>
        </p:spPr>
        <p:txBody>
          <a:bodyPr>
            <a:spAutoFit/>
          </a:bodyPr>
          <a:lstStyle/>
          <a:p>
            <a:r>
              <a:rPr lang="en-US" dirty="0">
                <a:solidFill>
                  <a:schemeClr val="tx1"/>
                </a:solidFill>
              </a:rPr>
              <a:t>We Must Rescue The Perishing</a:t>
            </a:r>
          </a:p>
        </p:txBody>
      </p:sp>
      <p:sp>
        <p:nvSpPr>
          <p:cNvPr id="4" name="Slide Number Placeholder 3"/>
          <p:cNvSpPr>
            <a:spLocks noGrp="1"/>
          </p:cNvSpPr>
          <p:nvPr>
            <p:ph type="sldNum" sz="quarter" idx="12"/>
          </p:nvPr>
        </p:nvSpPr>
        <p:spPr/>
        <p:txBody>
          <a:bodyPr/>
          <a:lstStyle/>
          <a:p>
            <a:fld id="{803C2121-C70D-464D-BF18-2BF04B8471BF}" type="slidenum">
              <a:rPr lang="en-US" smtClean="0"/>
              <a:pPr/>
              <a:t>10</a:t>
            </a:fld>
            <a:endParaRPr lang="en-US"/>
          </a:p>
        </p:txBody>
      </p:sp>
    </p:spTree>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3621504"/>
          </a:xfrm>
        </p:spPr>
        <p:txBody>
          <a:bodyPr>
            <a:spAutoFit/>
          </a:bodyPr>
          <a:lstStyle/>
          <a:p>
            <a:pPr algn="ctr">
              <a:buNone/>
            </a:pPr>
            <a:r>
              <a:rPr lang="en-US" i="1" baseline="0" dirty="0"/>
              <a:t>Tell them of Jesus the mighty to save.”</a:t>
            </a:r>
          </a:p>
          <a:p>
            <a:pPr>
              <a:buNone/>
            </a:pPr>
            <a:endParaRPr lang="en-US" dirty="0"/>
          </a:p>
          <a:p>
            <a:pPr>
              <a:buNone/>
            </a:pPr>
            <a:r>
              <a:rPr lang="en-US" dirty="0"/>
              <a:t>Hebrews 7:25 He is able to save. (cf. Acts 8:35)</a:t>
            </a:r>
          </a:p>
          <a:p>
            <a:pPr>
              <a:buNone/>
            </a:pPr>
            <a:endParaRPr lang="en-US" dirty="0"/>
          </a:p>
          <a:p>
            <a:pPr>
              <a:buNone/>
            </a:pPr>
            <a:r>
              <a:rPr lang="en-US" dirty="0"/>
              <a:t>John 1:29, </a:t>
            </a:r>
            <a:r>
              <a:rPr lang="en-US" i="1" dirty="0"/>
              <a:t>“On the morrow he seeth Jesus coming unto him, and saith, Behold, the Lamb of God, that taketh away the sin of the world!”</a:t>
            </a:r>
          </a:p>
        </p:txBody>
      </p:sp>
      <p:sp>
        <p:nvSpPr>
          <p:cNvPr id="2" name="Title 1"/>
          <p:cNvSpPr>
            <a:spLocks noGrp="1"/>
          </p:cNvSpPr>
          <p:nvPr>
            <p:ph type="title"/>
          </p:nvPr>
        </p:nvSpPr>
        <p:spPr>
          <a:xfrm>
            <a:off x="457200" y="484500"/>
            <a:ext cx="8229600" cy="723275"/>
          </a:xfrm>
        </p:spPr>
        <p:txBody>
          <a:bodyPr>
            <a:spAutoFit/>
          </a:bodyPr>
          <a:lstStyle/>
          <a:p>
            <a:r>
              <a:rPr lang="en-US" dirty="0">
                <a:solidFill>
                  <a:schemeClr val="tx1"/>
                </a:solidFill>
              </a:rPr>
              <a:t>We Must Rescue The Perishing</a:t>
            </a:r>
          </a:p>
        </p:txBody>
      </p:sp>
      <p:sp>
        <p:nvSpPr>
          <p:cNvPr id="4" name="Slide Number Placeholder 3"/>
          <p:cNvSpPr>
            <a:spLocks noGrp="1"/>
          </p:cNvSpPr>
          <p:nvPr>
            <p:ph type="sldNum" sz="quarter" idx="12"/>
          </p:nvPr>
        </p:nvSpPr>
        <p:spPr/>
        <p:txBody>
          <a:bodyPr/>
          <a:lstStyle/>
          <a:p>
            <a:fld id="{803C2121-C70D-464D-BF18-2BF04B8471BF}" type="slidenum">
              <a:rPr lang="en-US" smtClean="0"/>
              <a:pPr/>
              <a:t>11</a:t>
            </a:fld>
            <a:endParaRPr lang="en-US"/>
          </a:p>
        </p:txBody>
      </p:sp>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027" y="1600200"/>
            <a:ext cx="8686800" cy="2375009"/>
          </a:xfrm>
        </p:spPr>
        <p:txBody>
          <a:bodyPr wrap="square">
            <a:spAutoFit/>
          </a:bodyPr>
          <a:lstStyle/>
          <a:p>
            <a:pPr algn="ctr">
              <a:buNone/>
            </a:pPr>
            <a:r>
              <a:rPr lang="en-US" dirty="0"/>
              <a:t>Verse 2</a:t>
            </a:r>
          </a:p>
          <a:p>
            <a:pPr algn="ctr">
              <a:buNone/>
            </a:pPr>
            <a:r>
              <a:rPr lang="en-US" i="1" baseline="0" dirty="0"/>
              <a:t>“Tho’ they are slighting Him, still He is waiting,</a:t>
            </a:r>
          </a:p>
          <a:p>
            <a:pPr algn="ctr">
              <a:buNone/>
            </a:pPr>
            <a:r>
              <a:rPr lang="en-US" i="1" baseline="0" dirty="0"/>
              <a:t>Waiting the wandering child gone astray.</a:t>
            </a:r>
          </a:p>
          <a:p>
            <a:pPr algn="ctr">
              <a:buNone/>
            </a:pPr>
            <a:r>
              <a:rPr lang="en-US" i="1" baseline="0" dirty="0"/>
              <a:t>Plead with them earnestly; Plead with them gently:</a:t>
            </a:r>
          </a:p>
          <a:p>
            <a:pPr algn="ctr">
              <a:buNone/>
            </a:pPr>
            <a:r>
              <a:rPr lang="en-US" i="1" baseline="0" dirty="0"/>
              <a:t>He will forgive if they trust and obey.”</a:t>
            </a:r>
            <a:endParaRPr lang="en-US" i="1" dirty="0"/>
          </a:p>
        </p:txBody>
      </p:sp>
      <p:sp>
        <p:nvSpPr>
          <p:cNvPr id="2" name="Title 1"/>
          <p:cNvSpPr>
            <a:spLocks noGrp="1"/>
          </p:cNvSpPr>
          <p:nvPr>
            <p:ph type="title"/>
          </p:nvPr>
        </p:nvSpPr>
        <p:spPr>
          <a:xfrm>
            <a:off x="457200" y="484500"/>
            <a:ext cx="8229600" cy="723275"/>
          </a:xfrm>
        </p:spPr>
        <p:txBody>
          <a:bodyPr>
            <a:spAutoFit/>
          </a:bodyPr>
          <a:lstStyle/>
          <a:p>
            <a:r>
              <a:rPr lang="en-US" dirty="0">
                <a:solidFill>
                  <a:schemeClr val="tx1"/>
                </a:solidFill>
              </a:rPr>
              <a:t>We Must Rescue The Perishing</a:t>
            </a:r>
          </a:p>
        </p:txBody>
      </p:sp>
      <p:sp>
        <p:nvSpPr>
          <p:cNvPr id="4" name="Slide Number Placeholder 3"/>
          <p:cNvSpPr>
            <a:spLocks noGrp="1"/>
          </p:cNvSpPr>
          <p:nvPr>
            <p:ph type="sldNum" sz="quarter" idx="12"/>
          </p:nvPr>
        </p:nvSpPr>
        <p:spPr/>
        <p:txBody>
          <a:bodyPr/>
          <a:lstStyle/>
          <a:p>
            <a:fld id="{803C2121-C70D-464D-BF18-2BF04B8471BF}" type="slidenum">
              <a:rPr lang="en-US" smtClean="0"/>
              <a:pPr/>
              <a:t>12</a:t>
            </a:fld>
            <a:endParaRPr lang="en-US"/>
          </a:p>
        </p:txBody>
      </p:sp>
    </p:spTree>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3801041"/>
          </a:xfrm>
        </p:spPr>
        <p:txBody>
          <a:bodyPr>
            <a:spAutoFit/>
          </a:bodyPr>
          <a:lstStyle/>
          <a:p>
            <a:pPr>
              <a:buNone/>
            </a:pPr>
            <a:r>
              <a:rPr lang="en-US" sz="3200" b="1" dirty="0"/>
              <a:t>Are You Perishing?</a:t>
            </a:r>
          </a:p>
          <a:p>
            <a:pPr>
              <a:buNone/>
            </a:pPr>
            <a:r>
              <a:rPr lang="en-US" dirty="0"/>
              <a:t>	John 8:24 Believe or perish.</a:t>
            </a:r>
          </a:p>
          <a:p>
            <a:pPr>
              <a:buNone/>
            </a:pPr>
            <a:r>
              <a:rPr lang="en-US" dirty="0"/>
              <a:t>	Luke 13:3 Repent or perish.</a:t>
            </a:r>
          </a:p>
          <a:p>
            <a:pPr>
              <a:buNone/>
            </a:pPr>
            <a:r>
              <a:rPr lang="en-US" dirty="0"/>
              <a:t>	Romans 10:9-10 Confess unto salvation.</a:t>
            </a:r>
          </a:p>
          <a:p>
            <a:pPr>
              <a:buNone/>
            </a:pPr>
            <a:r>
              <a:rPr lang="en-US" dirty="0"/>
              <a:t>	Acts 2:38 Be baptized for remission of sins.</a:t>
            </a:r>
          </a:p>
          <a:p>
            <a:pPr>
              <a:buNone/>
            </a:pPr>
            <a:endParaRPr lang="en-US" dirty="0"/>
          </a:p>
          <a:p>
            <a:pPr>
              <a:buNone/>
            </a:pPr>
            <a:r>
              <a:rPr lang="en-US" b="1" dirty="0"/>
              <a:t>Are you a Christian who is perishing?</a:t>
            </a:r>
            <a:br>
              <a:rPr lang="en-US" b="1" dirty="0"/>
            </a:br>
            <a:r>
              <a:rPr lang="en-US" dirty="0"/>
              <a:t>Acts 8:20ff</a:t>
            </a:r>
          </a:p>
        </p:txBody>
      </p:sp>
      <p:sp>
        <p:nvSpPr>
          <p:cNvPr id="4" name="Slide Number Placeholder 3"/>
          <p:cNvSpPr>
            <a:spLocks noGrp="1"/>
          </p:cNvSpPr>
          <p:nvPr>
            <p:ph type="sldNum" sz="quarter" idx="12"/>
          </p:nvPr>
        </p:nvSpPr>
        <p:spPr/>
        <p:txBody>
          <a:bodyPr/>
          <a:lstStyle/>
          <a:p>
            <a:fld id="{803C2121-C70D-464D-BF18-2BF04B8471BF}" type="slidenum">
              <a:rPr lang="en-US" smtClean="0"/>
              <a:pPr/>
              <a:t>13</a:t>
            </a:fld>
            <a:endParaRPr lang="en-US"/>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3518912"/>
          </a:xfrm>
        </p:spPr>
        <p:txBody>
          <a:bodyPr>
            <a:spAutoFit/>
          </a:bodyPr>
          <a:lstStyle/>
          <a:p>
            <a:pPr>
              <a:buNone/>
            </a:pPr>
            <a:r>
              <a:rPr lang="en-US" dirty="0"/>
              <a:t>John 3:16, </a:t>
            </a:r>
            <a:r>
              <a:rPr lang="en-US" i="1" dirty="0"/>
              <a:t>“For God so loved the world, that he gave his only begotten Son, that whosoever believeth on him should not </a:t>
            </a:r>
            <a:r>
              <a:rPr lang="en-US" b="1" i="1" u="sng" dirty="0"/>
              <a:t>perish</a:t>
            </a:r>
            <a:r>
              <a:rPr lang="en-US" i="1" dirty="0"/>
              <a:t>, but have eternal life.”</a:t>
            </a:r>
          </a:p>
          <a:p>
            <a:pPr>
              <a:buNone/>
            </a:pPr>
            <a:endParaRPr lang="en-US" i="1" dirty="0"/>
          </a:p>
          <a:p>
            <a:pPr>
              <a:buNone/>
            </a:pPr>
            <a:r>
              <a:rPr lang="en-US" dirty="0"/>
              <a:t>1 Corinthians 1:18, </a:t>
            </a:r>
            <a:r>
              <a:rPr lang="en-US" i="1" dirty="0"/>
              <a:t>“For the word of the cross is to them that </a:t>
            </a:r>
            <a:r>
              <a:rPr lang="en-US" b="1" i="1" u="sng" dirty="0"/>
              <a:t>perish</a:t>
            </a:r>
            <a:r>
              <a:rPr lang="en-US" i="1" dirty="0"/>
              <a:t> foolishness; but unto us who are saved it is the power of God.”</a:t>
            </a:r>
          </a:p>
        </p:txBody>
      </p:sp>
      <p:sp>
        <p:nvSpPr>
          <p:cNvPr id="4" name="Slide Number Placeholder 3"/>
          <p:cNvSpPr>
            <a:spLocks noGrp="1"/>
          </p:cNvSpPr>
          <p:nvPr>
            <p:ph type="sldNum" sz="quarter" idx="12"/>
          </p:nvPr>
        </p:nvSpPr>
        <p:spPr/>
        <p:txBody>
          <a:bodyPr/>
          <a:lstStyle/>
          <a:p>
            <a:fld id="{803C2121-C70D-464D-BF18-2BF04B8471BF}" type="slidenum">
              <a:rPr lang="en-US" smtClean="0"/>
              <a:pPr/>
              <a:t>2</a:t>
            </a:fld>
            <a:endParaRPr lang="en-US"/>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2585323"/>
          </a:xfrm>
        </p:spPr>
        <p:txBody>
          <a:bodyPr>
            <a:spAutoFit/>
          </a:bodyPr>
          <a:lstStyle/>
          <a:p>
            <a:pPr>
              <a:buNone/>
            </a:pPr>
            <a:r>
              <a:rPr lang="en-US" dirty="0"/>
              <a:t>2 Corinthians 4:3-4, </a:t>
            </a:r>
            <a:r>
              <a:rPr lang="en-US" i="1" dirty="0"/>
              <a:t>“And even if our gospel is veiled, it is veiled in them that </a:t>
            </a:r>
            <a:r>
              <a:rPr lang="en-US" b="1" i="1" u="sng" dirty="0"/>
              <a:t>perish</a:t>
            </a:r>
            <a:r>
              <a:rPr lang="en-US" i="1" dirty="0"/>
              <a:t>: in whom the god of this world hath blinded the minds of the unbelieving, that the light of the gospel of the glory of Christ, who is the image of God, should not dawn (upon them).”</a:t>
            </a:r>
          </a:p>
        </p:txBody>
      </p:sp>
      <p:sp>
        <p:nvSpPr>
          <p:cNvPr id="4" name="Slide Number Placeholder 3"/>
          <p:cNvSpPr>
            <a:spLocks noGrp="1"/>
          </p:cNvSpPr>
          <p:nvPr>
            <p:ph type="sldNum" sz="quarter" idx="12"/>
          </p:nvPr>
        </p:nvSpPr>
        <p:spPr/>
        <p:txBody>
          <a:bodyPr/>
          <a:lstStyle/>
          <a:p>
            <a:fld id="{803C2121-C70D-464D-BF18-2BF04B8471BF}" type="slidenum">
              <a:rPr lang="en-US" smtClean="0"/>
              <a:pPr/>
              <a:t>3</a:t>
            </a:fld>
            <a:endParaRPr lang="en-US"/>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968" y="180681"/>
            <a:ext cx="8882064" cy="6011902"/>
          </a:xfrm>
        </p:spPr>
        <p:txBody>
          <a:bodyPr wrap="square">
            <a:spAutoFit/>
          </a:bodyPr>
          <a:lstStyle/>
          <a:p>
            <a:pPr>
              <a:buNone/>
            </a:pPr>
            <a:r>
              <a:rPr lang="en-US" dirty="0"/>
              <a:t>2 Thessalonians 2:10-12, </a:t>
            </a:r>
            <a:r>
              <a:rPr lang="en-US" i="1" dirty="0"/>
              <a:t>“and with all deceit of unrighteousness for them that </a:t>
            </a:r>
            <a:r>
              <a:rPr lang="en-US" b="1" i="1" u="sng" dirty="0"/>
              <a:t>perish</a:t>
            </a:r>
            <a:r>
              <a:rPr lang="en-US" i="1" dirty="0"/>
              <a:t>; because they received not the love of the truth, that they might be saved. And for this cause God </a:t>
            </a:r>
            <a:r>
              <a:rPr lang="en-US" i="1" dirty="0" err="1"/>
              <a:t>sendeth</a:t>
            </a:r>
            <a:r>
              <a:rPr lang="en-US" i="1" dirty="0"/>
              <a:t> them a working of error, that they should believe a lie: that they all might be judged who believed not the truth, but had pleasure in unrighteousness.” </a:t>
            </a:r>
          </a:p>
          <a:p>
            <a:pPr>
              <a:buNone/>
            </a:pPr>
            <a:endParaRPr lang="en-US" i="1" dirty="0"/>
          </a:p>
          <a:p>
            <a:pPr>
              <a:buNone/>
            </a:pPr>
            <a:r>
              <a:rPr lang="en-US" dirty="0"/>
              <a:t>2 Peter 3:9, </a:t>
            </a:r>
            <a:r>
              <a:rPr lang="en-US" i="1" dirty="0"/>
              <a:t>“The Lord is not slack concerning his promise, as some count slackness; but is longsuffering to you-ward, not wishing that any should </a:t>
            </a:r>
            <a:r>
              <a:rPr lang="en-US" b="1" i="1" u="sng" dirty="0"/>
              <a:t>perish</a:t>
            </a:r>
            <a:r>
              <a:rPr lang="en-US" i="1" dirty="0"/>
              <a:t>, but that all should come to repentance.”</a:t>
            </a:r>
          </a:p>
        </p:txBody>
      </p:sp>
      <p:sp>
        <p:nvSpPr>
          <p:cNvPr id="4" name="Slide Number Placeholder 3"/>
          <p:cNvSpPr>
            <a:spLocks noGrp="1"/>
          </p:cNvSpPr>
          <p:nvPr>
            <p:ph type="sldNum" sz="quarter" idx="12"/>
          </p:nvPr>
        </p:nvSpPr>
        <p:spPr/>
        <p:txBody>
          <a:bodyPr/>
          <a:lstStyle/>
          <a:p>
            <a:fld id="{803C2121-C70D-464D-BF18-2BF04B8471BF}" type="slidenum">
              <a:rPr lang="en-US" smtClean="0"/>
              <a:pPr/>
              <a:t>4</a:t>
            </a:fld>
            <a:endParaRPr lang="en-US"/>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1856919"/>
          </a:xfrm>
        </p:spPr>
        <p:txBody>
          <a:bodyPr>
            <a:spAutoFit/>
          </a:bodyPr>
          <a:lstStyle/>
          <a:p>
            <a:pPr>
              <a:buNone/>
            </a:pPr>
            <a:r>
              <a:rPr lang="en-US" dirty="0"/>
              <a:t>“Rescue” – “to free from confinement, danger, or evil … to deliver” (Webster)</a:t>
            </a:r>
          </a:p>
          <a:p>
            <a:pPr>
              <a:buNone/>
            </a:pPr>
            <a:endParaRPr lang="en-US" dirty="0"/>
          </a:p>
          <a:p>
            <a:pPr>
              <a:buNone/>
            </a:pPr>
            <a:r>
              <a:rPr lang="en-US" dirty="0"/>
              <a:t>“Perishing” – “to become destroyed” (Webster)</a:t>
            </a:r>
          </a:p>
        </p:txBody>
      </p:sp>
      <p:sp>
        <p:nvSpPr>
          <p:cNvPr id="4" name="Slide Number Placeholder 3"/>
          <p:cNvSpPr>
            <a:spLocks noGrp="1"/>
          </p:cNvSpPr>
          <p:nvPr>
            <p:ph type="sldNum" sz="quarter" idx="12"/>
          </p:nvPr>
        </p:nvSpPr>
        <p:spPr/>
        <p:txBody>
          <a:bodyPr/>
          <a:lstStyle/>
          <a:p>
            <a:fld id="{803C2121-C70D-464D-BF18-2BF04B8471BF}" type="slidenum">
              <a:rPr lang="en-US" smtClean="0"/>
              <a:pPr/>
              <a:t>5</a:t>
            </a:fld>
            <a:endParaRPr lang="en-US"/>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2375009"/>
          </a:xfrm>
        </p:spPr>
        <p:txBody>
          <a:bodyPr>
            <a:spAutoFit/>
          </a:bodyPr>
          <a:lstStyle/>
          <a:p>
            <a:pPr algn="ctr">
              <a:buNone/>
            </a:pPr>
            <a:r>
              <a:rPr lang="en-US" i="1" baseline="0" dirty="0"/>
              <a:t>Verse 1</a:t>
            </a:r>
          </a:p>
          <a:p>
            <a:pPr algn="ctr">
              <a:buNone/>
            </a:pPr>
            <a:r>
              <a:rPr lang="en-US" i="1" baseline="0" dirty="0"/>
              <a:t>“Rescue the perishing, Care for the dying,</a:t>
            </a:r>
          </a:p>
          <a:p>
            <a:pPr algn="ctr">
              <a:buNone/>
            </a:pPr>
            <a:r>
              <a:rPr lang="en-US" i="1" baseline="0" dirty="0"/>
              <a:t>Snatch them in pity from sin and the grave.</a:t>
            </a:r>
          </a:p>
          <a:p>
            <a:pPr algn="ctr">
              <a:buNone/>
            </a:pPr>
            <a:r>
              <a:rPr lang="en-US" i="1" baseline="0" dirty="0"/>
              <a:t>Weep o'er the erring one, lift up the fallen,</a:t>
            </a:r>
          </a:p>
          <a:p>
            <a:pPr algn="ctr">
              <a:buNone/>
            </a:pPr>
            <a:r>
              <a:rPr lang="en-US" i="1" baseline="0" dirty="0"/>
              <a:t>Tell them of Jesus the mighty to save.”</a:t>
            </a:r>
            <a:endParaRPr lang="en-US" i="1" dirty="0"/>
          </a:p>
        </p:txBody>
      </p:sp>
      <p:sp>
        <p:nvSpPr>
          <p:cNvPr id="2" name="Title 1"/>
          <p:cNvSpPr>
            <a:spLocks noGrp="1"/>
          </p:cNvSpPr>
          <p:nvPr>
            <p:ph type="title"/>
          </p:nvPr>
        </p:nvSpPr>
        <p:spPr>
          <a:xfrm>
            <a:off x="457200" y="484500"/>
            <a:ext cx="8229600" cy="723275"/>
          </a:xfrm>
        </p:spPr>
        <p:txBody>
          <a:bodyPr>
            <a:spAutoFit/>
          </a:bodyPr>
          <a:lstStyle/>
          <a:p>
            <a:r>
              <a:rPr lang="en-US" dirty="0">
                <a:solidFill>
                  <a:schemeClr val="tx1"/>
                </a:solidFill>
              </a:rPr>
              <a:t>We Must Rescue The Perishing</a:t>
            </a:r>
          </a:p>
        </p:txBody>
      </p:sp>
      <p:sp>
        <p:nvSpPr>
          <p:cNvPr id="4" name="Slide Number Placeholder 3"/>
          <p:cNvSpPr>
            <a:spLocks noGrp="1"/>
          </p:cNvSpPr>
          <p:nvPr>
            <p:ph type="sldNum" sz="quarter" idx="12"/>
          </p:nvPr>
        </p:nvSpPr>
        <p:spPr/>
        <p:txBody>
          <a:bodyPr/>
          <a:lstStyle/>
          <a:p>
            <a:fld id="{803C2121-C70D-464D-BF18-2BF04B8471BF}" type="slidenum">
              <a:rPr lang="en-US" smtClean="0"/>
              <a:pPr/>
              <a:t>6</a:t>
            </a:fld>
            <a:endParaRPr lang="en-US"/>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81328"/>
            <a:ext cx="8686800" cy="4139595"/>
          </a:xfrm>
        </p:spPr>
        <p:txBody>
          <a:bodyPr>
            <a:spAutoFit/>
          </a:bodyPr>
          <a:lstStyle/>
          <a:p>
            <a:pPr algn="ctr">
              <a:buNone/>
            </a:pPr>
            <a:r>
              <a:rPr lang="en-US" i="1" baseline="0" dirty="0"/>
              <a:t>“Rescue the perishing, Care for the dying,</a:t>
            </a:r>
          </a:p>
          <a:p>
            <a:pPr>
              <a:buNone/>
            </a:pPr>
            <a:endParaRPr lang="en-US" dirty="0"/>
          </a:p>
          <a:p>
            <a:pPr>
              <a:buNone/>
            </a:pPr>
            <a:r>
              <a:rPr lang="en-US" dirty="0"/>
              <a:t>2 Corinthians 4:3-4 Some are blinded …</a:t>
            </a:r>
          </a:p>
          <a:p>
            <a:pPr>
              <a:buNone/>
            </a:pPr>
            <a:r>
              <a:rPr lang="en-US" baseline="0" dirty="0"/>
              <a:t>Romans 1:16 Gospel the power to save …</a:t>
            </a:r>
          </a:p>
          <a:p>
            <a:pPr>
              <a:buNone/>
            </a:pPr>
            <a:r>
              <a:rPr lang="en-US" dirty="0"/>
              <a:t>Luke 13:3 Repent or perish …</a:t>
            </a:r>
          </a:p>
          <a:p>
            <a:pPr>
              <a:buNone/>
            </a:pPr>
            <a:r>
              <a:rPr lang="en-US" dirty="0"/>
              <a:t>Romans 6:23 Wages of sin - death. (cf. Ezekiel 18:20)</a:t>
            </a:r>
          </a:p>
          <a:p>
            <a:pPr>
              <a:buNone/>
            </a:pPr>
            <a:r>
              <a:rPr lang="en-US" baseline="0" dirty="0"/>
              <a:t>2</a:t>
            </a:r>
            <a:r>
              <a:rPr lang="en-US" dirty="0"/>
              <a:t> Peter 3:9 Not God’s desire that we perish. </a:t>
            </a:r>
            <a:br>
              <a:rPr lang="en-US" dirty="0"/>
            </a:br>
            <a:r>
              <a:rPr lang="en-US" dirty="0"/>
              <a:t>(1 Timothy 2:4)</a:t>
            </a:r>
            <a:endParaRPr lang="en-US" baseline="0" dirty="0"/>
          </a:p>
        </p:txBody>
      </p:sp>
      <p:sp>
        <p:nvSpPr>
          <p:cNvPr id="2" name="Title 1"/>
          <p:cNvSpPr>
            <a:spLocks noGrp="1"/>
          </p:cNvSpPr>
          <p:nvPr>
            <p:ph type="title"/>
          </p:nvPr>
        </p:nvSpPr>
        <p:spPr>
          <a:xfrm>
            <a:off x="457200" y="484500"/>
            <a:ext cx="8229600" cy="723275"/>
          </a:xfrm>
        </p:spPr>
        <p:txBody>
          <a:bodyPr>
            <a:spAutoFit/>
          </a:bodyPr>
          <a:lstStyle/>
          <a:p>
            <a:r>
              <a:rPr lang="en-US" dirty="0">
                <a:solidFill>
                  <a:schemeClr val="tx1"/>
                </a:solidFill>
              </a:rPr>
              <a:t>We Must Rescue The Perishing</a:t>
            </a:r>
          </a:p>
        </p:txBody>
      </p:sp>
      <p:sp>
        <p:nvSpPr>
          <p:cNvPr id="4" name="Slide Number Placeholder 3"/>
          <p:cNvSpPr>
            <a:spLocks noGrp="1"/>
          </p:cNvSpPr>
          <p:nvPr>
            <p:ph type="sldNum" sz="quarter" idx="12"/>
          </p:nvPr>
        </p:nvSpPr>
        <p:spPr/>
        <p:txBody>
          <a:bodyPr/>
          <a:lstStyle/>
          <a:p>
            <a:fld id="{803C2121-C70D-464D-BF18-2BF04B8471BF}" type="slidenum">
              <a:rPr lang="en-US" smtClean="0"/>
              <a:pPr/>
              <a:t>7</a:t>
            </a:fld>
            <a:endParaRPr lang="en-US"/>
          </a:p>
        </p:txBody>
      </p:sp>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3257302"/>
          </a:xfrm>
        </p:spPr>
        <p:txBody>
          <a:bodyPr>
            <a:spAutoFit/>
          </a:bodyPr>
          <a:lstStyle/>
          <a:p>
            <a:pPr algn="ctr">
              <a:buNone/>
            </a:pPr>
            <a:r>
              <a:rPr lang="en-US" i="1" baseline="0" dirty="0"/>
              <a:t>“Snatch them in pity from sin and the grave.</a:t>
            </a:r>
          </a:p>
          <a:p>
            <a:pPr>
              <a:buNone/>
            </a:pPr>
            <a:endParaRPr lang="en-US" dirty="0"/>
          </a:p>
          <a:p>
            <a:pPr>
              <a:buNone/>
            </a:pPr>
            <a:r>
              <a:rPr lang="en-US" dirty="0"/>
              <a:t>Jude 23 Snatch them from the fire …</a:t>
            </a:r>
          </a:p>
          <a:p>
            <a:pPr>
              <a:buNone/>
            </a:pPr>
            <a:r>
              <a:rPr lang="en-US" baseline="0" dirty="0"/>
              <a:t>2 Thessalonians 1:7-10</a:t>
            </a:r>
            <a:r>
              <a:rPr lang="en-US" dirty="0"/>
              <a:t> Will be eternally lost …</a:t>
            </a:r>
          </a:p>
          <a:p>
            <a:pPr>
              <a:buNone/>
            </a:pPr>
            <a:r>
              <a:rPr lang="en-US" baseline="0" dirty="0"/>
              <a:t>Romans 9:1; 10:1ff We should have pity and compassion.</a:t>
            </a:r>
          </a:p>
          <a:p>
            <a:pPr>
              <a:buNone/>
            </a:pPr>
            <a:r>
              <a:rPr lang="en-US" dirty="0"/>
              <a:t>Luke 15:20 Father of the prodigal.</a:t>
            </a:r>
            <a:endParaRPr lang="en-US" baseline="0" dirty="0"/>
          </a:p>
        </p:txBody>
      </p:sp>
      <p:sp>
        <p:nvSpPr>
          <p:cNvPr id="2" name="Title 1"/>
          <p:cNvSpPr>
            <a:spLocks noGrp="1"/>
          </p:cNvSpPr>
          <p:nvPr>
            <p:ph type="title"/>
          </p:nvPr>
        </p:nvSpPr>
        <p:spPr>
          <a:xfrm>
            <a:off x="457200" y="484500"/>
            <a:ext cx="8229600" cy="723275"/>
          </a:xfrm>
        </p:spPr>
        <p:txBody>
          <a:bodyPr>
            <a:spAutoFit/>
          </a:bodyPr>
          <a:lstStyle/>
          <a:p>
            <a:r>
              <a:rPr lang="en-US" dirty="0">
                <a:solidFill>
                  <a:schemeClr val="tx1"/>
                </a:solidFill>
              </a:rPr>
              <a:t>We Must Rescue The Perishing</a:t>
            </a:r>
          </a:p>
        </p:txBody>
      </p:sp>
      <p:sp>
        <p:nvSpPr>
          <p:cNvPr id="4" name="Slide Number Placeholder 3"/>
          <p:cNvSpPr>
            <a:spLocks noGrp="1"/>
          </p:cNvSpPr>
          <p:nvPr>
            <p:ph type="sldNum" sz="quarter" idx="12"/>
          </p:nvPr>
        </p:nvSpPr>
        <p:spPr/>
        <p:txBody>
          <a:bodyPr/>
          <a:lstStyle/>
          <a:p>
            <a:fld id="{803C2121-C70D-464D-BF18-2BF04B8471BF}" type="slidenum">
              <a:rPr lang="en-US" smtClean="0"/>
              <a:pPr/>
              <a:t>8</a:t>
            </a:fld>
            <a:endParaRPr lang="en-US"/>
          </a:p>
        </p:txBody>
      </p:sp>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657685"/>
          </a:xfrm>
        </p:spPr>
        <p:txBody>
          <a:bodyPr>
            <a:spAutoFit/>
          </a:bodyPr>
          <a:lstStyle/>
          <a:p>
            <a:pPr algn="ctr">
              <a:buNone/>
            </a:pPr>
            <a:r>
              <a:rPr lang="en-US" i="1" baseline="0" dirty="0"/>
              <a:t>“Weep o'er the erring one,</a:t>
            </a:r>
          </a:p>
          <a:p>
            <a:pPr>
              <a:buNone/>
            </a:pPr>
            <a:endParaRPr lang="en-US" baseline="0" dirty="0"/>
          </a:p>
          <a:p>
            <a:pPr>
              <a:buNone/>
            </a:pPr>
            <a:r>
              <a:rPr lang="en-US" baseline="0" dirty="0"/>
              <a:t>1 Samuel 15:35 Samuel mourned for Saul.</a:t>
            </a:r>
          </a:p>
          <a:p>
            <a:pPr>
              <a:buNone/>
            </a:pPr>
            <a:r>
              <a:rPr lang="en-US" baseline="0" dirty="0"/>
              <a:t>2 Samuel 13:36 David mourned for Absalom.</a:t>
            </a:r>
          </a:p>
          <a:p>
            <a:pPr>
              <a:buNone/>
            </a:pPr>
            <a:r>
              <a:rPr lang="en-US" baseline="0" dirty="0"/>
              <a:t>Ezra 10:6 Ezra mourned for Israel.</a:t>
            </a:r>
          </a:p>
          <a:p>
            <a:pPr>
              <a:buNone/>
            </a:pPr>
            <a:r>
              <a:rPr lang="en-US" dirty="0"/>
              <a:t>Philippians 3:18-19 Paul wept for the lost.</a:t>
            </a:r>
          </a:p>
          <a:p>
            <a:pPr>
              <a:buNone/>
            </a:pPr>
            <a:r>
              <a:rPr lang="en-US" dirty="0"/>
              <a:t>Matthew 9:35ff Jesus had compassion.</a:t>
            </a:r>
          </a:p>
          <a:p>
            <a:pPr>
              <a:buNone/>
            </a:pPr>
            <a:endParaRPr lang="en-US" baseline="0" dirty="0"/>
          </a:p>
          <a:p>
            <a:pPr>
              <a:buNone/>
            </a:pPr>
            <a:r>
              <a:rPr lang="en-US" dirty="0"/>
              <a:t>Must see the world as lost. Ephesians 2:1; cf. Matthew 7:13-14</a:t>
            </a:r>
            <a:endParaRPr lang="en-US" baseline="0" dirty="0"/>
          </a:p>
        </p:txBody>
      </p:sp>
      <p:sp>
        <p:nvSpPr>
          <p:cNvPr id="2" name="Title 1"/>
          <p:cNvSpPr>
            <a:spLocks noGrp="1"/>
          </p:cNvSpPr>
          <p:nvPr>
            <p:ph type="title"/>
          </p:nvPr>
        </p:nvSpPr>
        <p:spPr>
          <a:xfrm>
            <a:off x="457200" y="484500"/>
            <a:ext cx="8229600" cy="723275"/>
          </a:xfrm>
        </p:spPr>
        <p:txBody>
          <a:bodyPr>
            <a:spAutoFit/>
          </a:bodyPr>
          <a:lstStyle/>
          <a:p>
            <a:r>
              <a:rPr lang="en-US" dirty="0">
                <a:solidFill>
                  <a:schemeClr val="tx1"/>
                </a:solidFill>
              </a:rPr>
              <a:t>We Must Rescue The Perishing</a:t>
            </a:r>
          </a:p>
        </p:txBody>
      </p:sp>
      <p:sp>
        <p:nvSpPr>
          <p:cNvPr id="4" name="Slide Number Placeholder 3"/>
          <p:cNvSpPr>
            <a:spLocks noGrp="1"/>
          </p:cNvSpPr>
          <p:nvPr>
            <p:ph type="sldNum" sz="quarter" idx="12"/>
          </p:nvPr>
        </p:nvSpPr>
        <p:spPr/>
        <p:txBody>
          <a:bodyPr/>
          <a:lstStyle/>
          <a:p>
            <a:fld id="{803C2121-C70D-464D-BF18-2BF04B8471BF}" type="slidenum">
              <a:rPr lang="en-US" smtClean="0"/>
              <a:pPr/>
              <a:t>9</a:t>
            </a:fld>
            <a:endParaRPr lang="en-US"/>
          </a:p>
        </p:txBody>
      </p:sp>
    </p:spTree>
  </p:cSld>
  <p:clrMapOvr>
    <a:masterClrMapping/>
  </p:clrMapOvr>
  <p:transition>
    <p:fade thruBlk="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6">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3146</TotalTime>
  <Words>718</Words>
  <Application>Microsoft Office PowerPoint</Application>
  <PresentationFormat>On-screen Show (4:3)</PresentationFormat>
  <Paragraphs>85</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Lucida Sans Unicode</vt:lpstr>
      <vt:lpstr>Verdana</vt:lpstr>
      <vt:lpstr>Wingdings 2</vt:lpstr>
      <vt:lpstr>Wingdings 3</vt:lpstr>
      <vt:lpstr>Theme16</vt:lpstr>
      <vt:lpstr>“Rescue The Perishing” (Part 1)</vt:lpstr>
      <vt:lpstr>PowerPoint Presentation</vt:lpstr>
      <vt:lpstr>PowerPoint Presentation</vt:lpstr>
      <vt:lpstr>PowerPoint Presentation</vt:lpstr>
      <vt:lpstr>PowerPoint Presentation</vt:lpstr>
      <vt:lpstr>We Must Rescue The Perishing</vt:lpstr>
      <vt:lpstr>We Must Rescue The Perishing</vt:lpstr>
      <vt:lpstr>We Must Rescue The Perishing</vt:lpstr>
      <vt:lpstr>We Must Rescue The Perishing</vt:lpstr>
      <vt:lpstr>We Must Rescue The Perishing</vt:lpstr>
      <vt:lpstr>We Must Rescue The Perishing</vt:lpstr>
      <vt:lpstr>We Must Rescue The Perishing</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Rescue The Perishing (3)</dc:title>
  <dc:creator>Micky Galloway</dc:creator>
  <cp:lastModifiedBy>Richard Lidh</cp:lastModifiedBy>
  <cp:revision>22</cp:revision>
  <cp:lastPrinted>2020-08-23T18:21:50Z</cp:lastPrinted>
  <dcterms:created xsi:type="dcterms:W3CDTF">2012-10-20T20:42:06Z</dcterms:created>
  <dcterms:modified xsi:type="dcterms:W3CDTF">2020-08-23T18:21:55Z</dcterms:modified>
</cp:coreProperties>
</file>